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96"/>
  </p:notesMasterIdLst>
  <p:handoutMasterIdLst>
    <p:handoutMasterId r:id="rId97"/>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271" r:id="rId23"/>
    <p:sldId id="273" r:id="rId24"/>
    <p:sldId id="276" r:id="rId25"/>
    <p:sldId id="274" r:id="rId26"/>
    <p:sldId id="277" r:id="rId27"/>
    <p:sldId id="278" r:id="rId28"/>
    <p:sldId id="279" r:id="rId29"/>
    <p:sldId id="280" r:id="rId30"/>
    <p:sldId id="281" r:id="rId31"/>
    <p:sldId id="308" r:id="rId32"/>
    <p:sldId id="301" r:id="rId33"/>
    <p:sldId id="309" r:id="rId34"/>
    <p:sldId id="282" r:id="rId35"/>
    <p:sldId id="310" r:id="rId36"/>
    <p:sldId id="283" r:id="rId37"/>
    <p:sldId id="284" r:id="rId38"/>
    <p:sldId id="285" r:id="rId39"/>
    <p:sldId id="311" r:id="rId40"/>
    <p:sldId id="286" r:id="rId41"/>
    <p:sldId id="312" r:id="rId42"/>
    <p:sldId id="287" r:id="rId43"/>
    <p:sldId id="288" r:id="rId44"/>
    <p:sldId id="289" r:id="rId45"/>
    <p:sldId id="290" r:id="rId46"/>
    <p:sldId id="314" r:id="rId47"/>
    <p:sldId id="292" r:id="rId48"/>
    <p:sldId id="317" r:id="rId49"/>
    <p:sldId id="319" r:id="rId50"/>
    <p:sldId id="320" r:id="rId51"/>
    <p:sldId id="321" r:id="rId52"/>
    <p:sldId id="322" r:id="rId53"/>
    <p:sldId id="323" r:id="rId54"/>
    <p:sldId id="324" r:id="rId55"/>
    <p:sldId id="325" r:id="rId56"/>
    <p:sldId id="326" r:id="rId57"/>
    <p:sldId id="327" r:id="rId58"/>
    <p:sldId id="328" r:id="rId59"/>
    <p:sldId id="316" r:id="rId60"/>
    <p:sldId id="313" r:id="rId61"/>
    <p:sldId id="329" r:id="rId62"/>
    <p:sldId id="339" r:id="rId63"/>
    <p:sldId id="331" r:id="rId64"/>
    <p:sldId id="330" r:id="rId65"/>
    <p:sldId id="333" r:id="rId66"/>
    <p:sldId id="334" r:id="rId67"/>
    <p:sldId id="335" r:id="rId68"/>
    <p:sldId id="338" r:id="rId69"/>
    <p:sldId id="336" r:id="rId70"/>
    <p:sldId id="337" r:id="rId71"/>
    <p:sldId id="340" r:id="rId72"/>
    <p:sldId id="341" r:id="rId73"/>
    <p:sldId id="342" r:id="rId74"/>
    <p:sldId id="343" r:id="rId75"/>
    <p:sldId id="344" r:id="rId76"/>
    <p:sldId id="345" r:id="rId77"/>
    <p:sldId id="347" r:id="rId78"/>
    <p:sldId id="348" r:id="rId79"/>
    <p:sldId id="350" r:id="rId80"/>
    <p:sldId id="351" r:id="rId81"/>
    <p:sldId id="346" r:id="rId82"/>
    <p:sldId id="353" r:id="rId83"/>
    <p:sldId id="354" r:id="rId84"/>
    <p:sldId id="352" r:id="rId85"/>
    <p:sldId id="355" r:id="rId86"/>
    <p:sldId id="262" r:id="rId87"/>
    <p:sldId id="332" r:id="rId88"/>
    <p:sldId id="291" r:id="rId89"/>
    <p:sldId id="302" r:id="rId90"/>
    <p:sldId id="303" r:id="rId91"/>
    <p:sldId id="304" r:id="rId92"/>
    <p:sldId id="307" r:id="rId93"/>
    <p:sldId id="306" r:id="rId94"/>
    <p:sldId id="305"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00" d="100"/>
          <a:sy n="100" d="100"/>
        </p:scale>
        <p:origin x="85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2/20/2025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2/20/2025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2/20/2025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2/20/2025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2/20/2025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2/20/2025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2/20/2025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628070"/>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969536"/>
            <a:ext cx="10436835" cy="3197893"/>
          </a:xfrm>
          <a:prstGeom prst="rect">
            <a:avLst/>
          </a:prstGeom>
        </p:spPr>
        <p:txBody>
          <a:bodyPr vert="horz" lIns="91440" tIns="45720" rIns="91440" bIns="45720" rtlCol="0" anchor="t">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dirty="0">
                <a:solidFill>
                  <a:schemeClr val="bg1"/>
                </a:solidFill>
                <a:latin typeface="Century Gothic" panose="020B0502020202020204" pitchFamily="34" charset="0"/>
              </a:rPr>
              <a:t>1️⃣ Sentiment Analysis –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r>
              <a:rPr lang="en-US" sz="2400"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r>
              <a:rPr lang="en-US" sz="2400" dirty="0">
                <a:solidFill>
                  <a:schemeClr val="bg1"/>
                </a:solidFill>
                <a:latin typeface="Century Gothic" panose="020B0502020202020204" pitchFamily="34" charset="0"/>
              </a:rPr>
              <a:t>3️⃣ Machine Translation –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65541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Its uses techniques like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3A7116-6450-6A86-62E2-30CD19B9D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715C1-281B-1DC3-BA54-996C77850B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A91CF44-D9AD-AEA5-FC6E-C4039E3C85E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 Embedding (aka Word Vectors) uses techniques like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0E304BD-356E-63B4-3214-B6D5C243C4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78D748-071D-3464-C7C9-26DEB8FC677B}"/>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6CA19F60-CD91-6995-C9B8-9CE2CDD6923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B2502F33-B05C-5C38-4088-5F1D14D54B27}"/>
              </a:ext>
            </a:extLst>
          </p:cNvPr>
          <p:cNvPicPr>
            <a:picLocks noChangeAspect="1"/>
          </p:cNvPicPr>
          <p:nvPr/>
        </p:nvPicPr>
        <p:blipFill>
          <a:blip r:embed="rId2"/>
          <a:srcRect l="32031" t="43056" r="32031" b="14861"/>
          <a:stretch/>
        </p:blipFill>
        <p:spPr>
          <a:xfrm>
            <a:off x="1097280" y="2670863"/>
            <a:ext cx="5503545" cy="3625161"/>
          </a:xfrm>
          <a:prstGeom prst="rect">
            <a:avLst/>
          </a:prstGeom>
        </p:spPr>
      </p:pic>
    </p:spTree>
    <p:extLst>
      <p:ext uri="{BB962C8B-B14F-4D97-AF65-F5344CB8AC3E}">
        <p14:creationId xmlns:p14="http://schemas.microsoft.com/office/powerpoint/2010/main" val="3413626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86</a:t>
            </a:fld>
            <a:endParaRPr lang="en-US"/>
          </a:p>
        </p:txBody>
      </p:sp>
    </p:spTree>
    <p:extLst>
      <p:ext uri="{BB962C8B-B14F-4D97-AF65-F5344CB8AC3E}">
        <p14:creationId xmlns:p14="http://schemas.microsoft.com/office/powerpoint/2010/main" val="546108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8984</TotalTime>
  <Words>10545</Words>
  <Application>Microsoft Office PowerPoint</Application>
  <PresentationFormat>Widescreen</PresentationFormat>
  <Paragraphs>754</Paragraphs>
  <Slides>94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Arial Unicode MS</vt:lpstr>
      <vt:lpstr>Arial</vt:lpstr>
      <vt:lpstr>Bradley Hand ITC</vt:lpstr>
      <vt:lpstr>Calibri</vt:lpstr>
      <vt:lpstr>Calibri Light</vt:lpstr>
      <vt:lpstr>Century Gothic</vt:lpstr>
      <vt:lpstr>Courier New</vt:lpstr>
      <vt:lpstr>Google Sans</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61</cp:revision>
  <dcterms:created xsi:type="dcterms:W3CDTF">2025-01-09T12:33:02Z</dcterms:created>
  <dcterms:modified xsi:type="dcterms:W3CDTF">2025-02-21T16:01:18Z</dcterms:modified>
</cp:coreProperties>
</file>